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5" r:id="rId6"/>
    <p:sldId id="260" r:id="rId7"/>
    <p:sldId id="261" r:id="rId8"/>
    <p:sldId id="262" r:id="rId9"/>
    <p:sldId id="264" r:id="rId10"/>
    <p:sldId id="266"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yapur Pradham" userId="1252c13c0d62fa8e" providerId="LiveId" clId="{DBFE451D-DCC8-4711-B74F-EFCB6CBAF617}"/>
    <pc:docChg chg="undo custSel addSld modSld">
      <pc:chgData name="Rayapur Pradham" userId="1252c13c0d62fa8e" providerId="LiveId" clId="{DBFE451D-DCC8-4711-B74F-EFCB6CBAF617}" dt="2021-11-15T14:51:17.917" v="66" actId="1076"/>
      <pc:docMkLst>
        <pc:docMk/>
      </pc:docMkLst>
      <pc:sldChg chg="addSp delSp modSp mod">
        <pc:chgData name="Rayapur Pradham" userId="1252c13c0d62fa8e" providerId="LiveId" clId="{DBFE451D-DCC8-4711-B74F-EFCB6CBAF617}" dt="2021-11-15T14:50:33.074" v="4" actId="1076"/>
        <pc:sldMkLst>
          <pc:docMk/>
          <pc:sldMk cId="747682151" sldId="264"/>
        </pc:sldMkLst>
        <pc:spChg chg="del">
          <ac:chgData name="Rayapur Pradham" userId="1252c13c0d62fa8e" providerId="LiveId" clId="{DBFE451D-DCC8-4711-B74F-EFCB6CBAF617}" dt="2021-11-15T14:50:19.862" v="0"/>
          <ac:spMkLst>
            <pc:docMk/>
            <pc:sldMk cId="747682151" sldId="264"/>
            <ac:spMk id="3" creationId="{8CA26456-152B-437C-B441-7CB269C650E7}"/>
          </ac:spMkLst>
        </pc:spChg>
        <pc:picChg chg="add mod">
          <ac:chgData name="Rayapur Pradham" userId="1252c13c0d62fa8e" providerId="LiveId" clId="{DBFE451D-DCC8-4711-B74F-EFCB6CBAF617}" dt="2021-11-15T14:50:33.074" v="4" actId="1076"/>
          <ac:picMkLst>
            <pc:docMk/>
            <pc:sldMk cId="747682151" sldId="264"/>
            <ac:picMk id="5" creationId="{46C6A222-ECE3-4AAE-A80C-05F0468062FF}"/>
          </ac:picMkLst>
        </pc:picChg>
      </pc:sldChg>
      <pc:sldChg chg="modSp new mod">
        <pc:chgData name="Rayapur Pradham" userId="1252c13c0d62fa8e" providerId="LiveId" clId="{DBFE451D-DCC8-4711-B74F-EFCB6CBAF617}" dt="2021-11-15T14:51:17.917" v="66" actId="1076"/>
        <pc:sldMkLst>
          <pc:docMk/>
          <pc:sldMk cId="1067283511" sldId="266"/>
        </pc:sldMkLst>
        <pc:spChg chg="mod">
          <ac:chgData name="Rayapur Pradham" userId="1252c13c0d62fa8e" providerId="LiveId" clId="{DBFE451D-DCC8-4711-B74F-EFCB6CBAF617}" dt="2021-11-15T14:51:17.917" v="66" actId="1076"/>
          <ac:spMkLst>
            <pc:docMk/>
            <pc:sldMk cId="1067283511" sldId="266"/>
            <ac:spMk id="2" creationId="{BFFAFC2C-8CA4-4042-BD09-69F9780C976A}"/>
          </ac:spMkLst>
        </pc:spChg>
        <pc:spChg chg="mod">
          <ac:chgData name="Rayapur Pradham" userId="1252c13c0d62fa8e" providerId="LiveId" clId="{DBFE451D-DCC8-4711-B74F-EFCB6CBAF617}" dt="2021-11-15T14:51:04.619" v="45" actId="20577"/>
          <ac:spMkLst>
            <pc:docMk/>
            <pc:sldMk cId="1067283511" sldId="266"/>
            <ac:spMk id="3" creationId="{E63B00E8-AC18-42A7-AE01-22018A8951EE}"/>
          </ac:spMkLst>
        </pc:spChg>
      </pc:sldChg>
    </pc:docChg>
  </pc:docChgLst>
</pc:chgInfo>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D50DF7BF-1137-488B-9EB2-D9C433D9ACF1}"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224254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8E355D-B512-4361-93B3-65B0701D1FFA}" type="datetimeFigureOut">
              <a:rPr lang="en-US" smtClean="0"/>
              <a:t>11/15/2021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0DF7BF-1137-488B-9EB2-D9C433D9ACF1}" type="slidenum">
              <a:rPr lang="en-US" smtClean="0"/>
              <a:t>‹#›</a:t>
            </a:fld>
            <a:endParaRPr lang="en-US"/>
          </a:p>
        </p:txBody>
      </p:sp>
    </p:spTree>
    <p:extLst>
      <p:ext uri="{BB962C8B-B14F-4D97-AF65-F5344CB8AC3E}">
        <p14:creationId xmlns:p14="http://schemas.microsoft.com/office/powerpoint/2010/main" val="3364261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0DF7BF-1137-488B-9EB2-D9C433D9ACF1}"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737001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0DF7BF-1137-488B-9EB2-D9C433D9ACF1}"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807654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0DF7BF-1137-488B-9EB2-D9C433D9ACF1}" type="slidenum">
              <a:rPr lang="en-US" smtClean="0"/>
              <a:t>‹#›</a:t>
            </a:fld>
            <a:endParaRPr lang="en-US"/>
          </a:p>
        </p:txBody>
      </p:sp>
    </p:spTree>
    <p:extLst>
      <p:ext uri="{BB962C8B-B14F-4D97-AF65-F5344CB8AC3E}">
        <p14:creationId xmlns:p14="http://schemas.microsoft.com/office/powerpoint/2010/main" val="7582563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0DF7BF-1137-488B-9EB2-D9C433D9ACF1}"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809089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0DF7BF-1137-488B-9EB2-D9C433D9ACF1}"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237475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0DF7BF-1137-488B-9EB2-D9C433D9ACF1}"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0803087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0DF7BF-1137-488B-9EB2-D9C433D9ACF1}"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129306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0DF7BF-1137-488B-9EB2-D9C433D9ACF1}" type="slidenum">
              <a:rPr lang="en-US" smtClean="0"/>
              <a:t>‹#›</a:t>
            </a:fld>
            <a:endParaRPr lang="en-US"/>
          </a:p>
        </p:txBody>
      </p:sp>
    </p:spTree>
    <p:extLst>
      <p:ext uri="{BB962C8B-B14F-4D97-AF65-F5344CB8AC3E}">
        <p14:creationId xmlns:p14="http://schemas.microsoft.com/office/powerpoint/2010/main" val="1220806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8E355D-B512-4361-93B3-65B0701D1FFA}" type="datetimeFigureOut">
              <a:rPr lang="en-US" smtClean="0"/>
              <a:t>11/15/2021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0DF7BF-1137-488B-9EB2-D9C433D9ACF1}"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608360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8E355D-B512-4361-93B3-65B0701D1FFA}" type="datetimeFigureOut">
              <a:rPr lang="en-US" smtClean="0"/>
              <a:t>11/15/2021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0DF7BF-1137-488B-9EB2-D9C433D9ACF1}" type="slidenum">
              <a:rPr lang="en-US" smtClean="0"/>
              <a:t>‹#›</a:t>
            </a:fld>
            <a:endParaRPr lang="en-US"/>
          </a:p>
        </p:txBody>
      </p:sp>
    </p:spTree>
    <p:extLst>
      <p:ext uri="{BB962C8B-B14F-4D97-AF65-F5344CB8AC3E}">
        <p14:creationId xmlns:p14="http://schemas.microsoft.com/office/powerpoint/2010/main" val="32779758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A8E355D-B512-4361-93B3-65B0701D1FFA}" type="datetimeFigureOut">
              <a:rPr lang="en-US" smtClean="0"/>
              <a:t>11/15/2021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0DF7BF-1137-488B-9EB2-D9C433D9ACF1}"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247835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A8E355D-B512-4361-93B3-65B0701D1FFA}" type="datetimeFigureOut">
              <a:rPr lang="en-US" smtClean="0"/>
              <a:t>11/15/2021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0DF7BF-1137-488B-9EB2-D9C433D9ACF1}"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1464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8E355D-B512-4361-93B3-65B0701D1FFA}" type="datetimeFigureOut">
              <a:rPr lang="en-US" smtClean="0"/>
              <a:t>11/15/2021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0DF7BF-1137-488B-9EB2-D9C433D9ACF1}" type="slidenum">
              <a:rPr lang="en-US" smtClean="0"/>
              <a:t>‹#›</a:t>
            </a:fld>
            <a:endParaRPr lang="en-US"/>
          </a:p>
        </p:txBody>
      </p:sp>
    </p:spTree>
    <p:extLst>
      <p:ext uri="{BB962C8B-B14F-4D97-AF65-F5344CB8AC3E}">
        <p14:creationId xmlns:p14="http://schemas.microsoft.com/office/powerpoint/2010/main" val="9900696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8E355D-B512-4361-93B3-65B0701D1FFA}" type="datetimeFigureOut">
              <a:rPr lang="en-US" smtClean="0"/>
              <a:t>11/15/2021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0DF7BF-1137-488B-9EB2-D9C433D9ACF1}"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88144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A8E355D-B512-4361-93B3-65B0701D1FFA}" type="datetimeFigureOut">
              <a:rPr lang="en-US" smtClean="0"/>
              <a:t>11/15/2021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0DF7BF-1137-488B-9EB2-D9C433D9ACF1}" type="slidenum">
              <a:rPr lang="en-US" smtClean="0"/>
              <a:t>‹#›</a:t>
            </a:fld>
            <a:endParaRPr lang="en-US"/>
          </a:p>
        </p:txBody>
      </p:sp>
    </p:spTree>
    <p:extLst>
      <p:ext uri="{BB962C8B-B14F-4D97-AF65-F5344CB8AC3E}">
        <p14:creationId xmlns:p14="http://schemas.microsoft.com/office/powerpoint/2010/main" val="3944582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A8E355D-B512-4361-93B3-65B0701D1FFA}" type="datetimeFigureOut">
              <a:rPr lang="en-US" smtClean="0"/>
              <a:t>11/15/2021</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0DF7BF-1137-488B-9EB2-D9C433D9ACF1}" type="slidenum">
              <a:rPr lang="en-US" smtClean="0"/>
              <a:t>‹#›</a:t>
            </a:fld>
            <a:endParaRPr lang="en-US"/>
          </a:p>
        </p:txBody>
      </p:sp>
    </p:spTree>
    <p:extLst>
      <p:ext uri="{BB962C8B-B14F-4D97-AF65-F5344CB8AC3E}">
        <p14:creationId xmlns:p14="http://schemas.microsoft.com/office/powerpoint/2010/main" val="913159372"/>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A971D-B01D-4422-999C-D0CC012A6A83}"/>
              </a:ext>
            </a:extLst>
          </p:cNvPr>
          <p:cNvSpPr>
            <a:spLocks noGrp="1"/>
          </p:cNvSpPr>
          <p:nvPr>
            <p:ph type="ctrTitle"/>
          </p:nvPr>
        </p:nvSpPr>
        <p:spPr/>
        <p:txBody>
          <a:bodyPr/>
          <a:lstStyle/>
          <a:p>
            <a:r>
              <a:rPr lang="en-US" sz="3200" dirty="0"/>
              <a:t>Criminal records with hearing schedules,</a:t>
            </a:r>
            <a:br>
              <a:rPr lang="en-US" sz="3200" dirty="0"/>
            </a:br>
            <a:br>
              <a:rPr lang="en-US" sz="3200" dirty="0"/>
            </a:br>
            <a:r>
              <a:rPr lang="en-US" sz="3200" dirty="0"/>
              <a:t>status and judges allotted with judgement</a:t>
            </a:r>
          </a:p>
        </p:txBody>
      </p:sp>
      <p:sp>
        <p:nvSpPr>
          <p:cNvPr id="3" name="Subtitle 2">
            <a:extLst>
              <a:ext uri="{FF2B5EF4-FFF2-40B4-BE49-F238E27FC236}">
                <a16:creationId xmlns:a16="http://schemas.microsoft.com/office/drawing/2014/main" id="{D297C251-0DB4-4162-80B5-E401DD552E92}"/>
              </a:ext>
            </a:extLst>
          </p:cNvPr>
          <p:cNvSpPr>
            <a:spLocks noGrp="1"/>
          </p:cNvSpPr>
          <p:nvPr>
            <p:ph type="subTitle" idx="1"/>
          </p:nvPr>
        </p:nvSpPr>
        <p:spPr/>
        <p:txBody>
          <a:bodyPr>
            <a:normAutofit fontScale="55000" lnSpcReduction="20000"/>
          </a:bodyPr>
          <a:lstStyle/>
          <a:p>
            <a:r>
              <a:rPr lang="en-US" dirty="0"/>
              <a:t>By:</a:t>
            </a:r>
          </a:p>
          <a:p>
            <a:r>
              <a:rPr lang="en-US" sz="3100" dirty="0" err="1"/>
              <a:t>Adepu</a:t>
            </a:r>
            <a:r>
              <a:rPr lang="en-US" sz="3100" dirty="0"/>
              <a:t> </a:t>
            </a:r>
            <a:r>
              <a:rPr lang="en-US" sz="3100" dirty="0" err="1"/>
              <a:t>Nithinvas</a:t>
            </a:r>
            <a:r>
              <a:rPr lang="en-US" sz="3100" dirty="0"/>
              <a:t> (20BCS017)</a:t>
            </a:r>
          </a:p>
          <a:p>
            <a:r>
              <a:rPr lang="en-US" sz="3100" dirty="0" err="1"/>
              <a:t>Vadhyavath</a:t>
            </a:r>
            <a:r>
              <a:rPr lang="en-US" sz="3100" dirty="0"/>
              <a:t> Naveen(20BEC117)</a:t>
            </a:r>
          </a:p>
          <a:p>
            <a:r>
              <a:rPr lang="en-US" sz="3100" dirty="0"/>
              <a:t>Rayapur Pradham(20bcs181</a:t>
            </a:r>
            <a:r>
              <a:rPr lang="en-US" dirty="0"/>
              <a:t>)</a:t>
            </a:r>
          </a:p>
        </p:txBody>
      </p:sp>
    </p:spTree>
    <p:extLst>
      <p:ext uri="{BB962C8B-B14F-4D97-AF65-F5344CB8AC3E}">
        <p14:creationId xmlns:p14="http://schemas.microsoft.com/office/powerpoint/2010/main" val="721390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AFC2C-8CA4-4042-BD09-69F9780C976A}"/>
              </a:ext>
            </a:extLst>
          </p:cNvPr>
          <p:cNvSpPr>
            <a:spLocks noGrp="1"/>
          </p:cNvSpPr>
          <p:nvPr>
            <p:ph type="title"/>
          </p:nvPr>
        </p:nvSpPr>
        <p:spPr>
          <a:xfrm>
            <a:off x="993561" y="3086140"/>
            <a:ext cx="9601196" cy="1303867"/>
          </a:xfrm>
        </p:spPr>
        <p:txBody>
          <a:bodyPr/>
          <a:lstStyle/>
          <a:p>
            <a:r>
              <a:rPr lang="en-US" dirty="0"/>
              <a:t>Thank you </a:t>
            </a:r>
          </a:p>
        </p:txBody>
      </p:sp>
      <p:sp>
        <p:nvSpPr>
          <p:cNvPr id="3" name="Content Placeholder 2">
            <a:extLst>
              <a:ext uri="{FF2B5EF4-FFF2-40B4-BE49-F238E27FC236}">
                <a16:creationId xmlns:a16="http://schemas.microsoft.com/office/drawing/2014/main" id="{E63B00E8-AC18-42A7-AE01-22018A8951EE}"/>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067283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3121EC-22D0-4DD9-8B88-58390ABC8A98}"/>
              </a:ext>
            </a:extLst>
          </p:cNvPr>
          <p:cNvSpPr>
            <a:spLocks noGrp="1"/>
          </p:cNvSpPr>
          <p:nvPr>
            <p:ph type="title"/>
          </p:nvPr>
        </p:nvSpPr>
        <p:spPr>
          <a:xfrm>
            <a:off x="762741" y="727969"/>
            <a:ext cx="2823837" cy="1118586"/>
          </a:xfrm>
        </p:spPr>
        <p:txBody>
          <a:bodyPr>
            <a:noAutofit/>
          </a:bodyPr>
          <a:lstStyle/>
          <a:p>
            <a:r>
              <a:rPr lang="en-US" sz="4000" dirty="0"/>
              <a:t>Introduction</a:t>
            </a:r>
            <a:r>
              <a:rPr lang="en-US" sz="2800" dirty="0"/>
              <a:t> </a:t>
            </a:r>
          </a:p>
        </p:txBody>
      </p:sp>
      <p:sp>
        <p:nvSpPr>
          <p:cNvPr id="3" name="Content Placeholder 2">
            <a:extLst>
              <a:ext uri="{FF2B5EF4-FFF2-40B4-BE49-F238E27FC236}">
                <a16:creationId xmlns:a16="http://schemas.microsoft.com/office/drawing/2014/main" id="{5B7D6B6C-C5C1-45C4-A11F-A64BC6DE40B0}"/>
              </a:ext>
            </a:extLst>
          </p:cNvPr>
          <p:cNvSpPr>
            <a:spLocks noGrp="1"/>
          </p:cNvSpPr>
          <p:nvPr>
            <p:ph idx="1"/>
          </p:nvPr>
        </p:nvSpPr>
        <p:spPr/>
        <p:txBody>
          <a:bodyPr/>
          <a:lstStyle/>
          <a:p>
            <a:r>
              <a:rPr lang="en-IN" sz="1800" spc="10" dirty="0">
                <a:solidFill>
                  <a:srgbClr val="273239"/>
                </a:solidFill>
                <a:effectLst/>
                <a:latin typeface="Arial" panose="020B0604020202020204" pitchFamily="34" charset="0"/>
                <a:ea typeface="Calibri" panose="020F0502020204030204" pitchFamily="34" charset="0"/>
                <a:cs typeface="Times New Roman" panose="02020603050405020304" pitchFamily="18" charset="0"/>
              </a:rPr>
              <a:t> </a:t>
            </a:r>
            <a:r>
              <a:rPr lang="en-IN" spc="10" dirty="0">
                <a:solidFill>
                  <a:srgbClr val="273239"/>
                </a:solidFill>
                <a:effectLst/>
                <a:latin typeface="Arial" panose="020B0604020202020204" pitchFamily="34" charset="0"/>
                <a:ea typeface="Calibri" panose="020F0502020204030204" pitchFamily="34" charset="0"/>
                <a:cs typeface="Times New Roman" panose="02020603050405020304" pitchFamily="18" charset="0"/>
              </a:rPr>
              <a:t>This document lays out a project plan for the development of the “CRIMINAL RECORDS”. The intended readers of this document are respectable professor and teaching assistants. This document focuses on explaining the aspects and functionality of the project.</a:t>
            </a:r>
            <a:endParaRPr lang="en-US" dirty="0"/>
          </a:p>
        </p:txBody>
      </p:sp>
    </p:spTree>
    <p:extLst>
      <p:ext uri="{BB962C8B-B14F-4D97-AF65-F5344CB8AC3E}">
        <p14:creationId xmlns:p14="http://schemas.microsoft.com/office/powerpoint/2010/main" val="3882000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0DBD5-A8FE-475D-88CF-D777811A10EC}"/>
              </a:ext>
            </a:extLst>
          </p:cNvPr>
          <p:cNvSpPr>
            <a:spLocks noGrp="1"/>
          </p:cNvSpPr>
          <p:nvPr>
            <p:ph type="title"/>
          </p:nvPr>
        </p:nvSpPr>
        <p:spPr>
          <a:xfrm>
            <a:off x="1295402" y="982132"/>
            <a:ext cx="1918315" cy="615849"/>
          </a:xfrm>
        </p:spPr>
        <p:txBody>
          <a:bodyPr>
            <a:normAutofit fontScale="90000"/>
          </a:bodyPr>
          <a:lstStyle/>
          <a:p>
            <a:r>
              <a:rPr lang="en-US" dirty="0"/>
              <a:t>Purpose </a:t>
            </a:r>
          </a:p>
        </p:txBody>
      </p:sp>
      <p:sp>
        <p:nvSpPr>
          <p:cNvPr id="3" name="Content Placeholder 2">
            <a:extLst>
              <a:ext uri="{FF2B5EF4-FFF2-40B4-BE49-F238E27FC236}">
                <a16:creationId xmlns:a16="http://schemas.microsoft.com/office/drawing/2014/main" id="{9C41ACF6-DE9B-4A9A-9D84-C32C636F062E}"/>
              </a:ext>
            </a:extLst>
          </p:cNvPr>
          <p:cNvSpPr>
            <a:spLocks noGrp="1"/>
          </p:cNvSpPr>
          <p:nvPr>
            <p:ph idx="1"/>
          </p:nvPr>
        </p:nvSpPr>
        <p:spPr/>
        <p:txBody>
          <a:bodyPr/>
          <a:lstStyle/>
          <a:p>
            <a:pPr marL="457200" marR="0">
              <a:lnSpc>
                <a:spcPct val="115000"/>
              </a:lnSpc>
              <a:spcBef>
                <a:spcPts val="0"/>
              </a:spcBef>
              <a:spcAft>
                <a:spcPts val="0"/>
              </a:spcAft>
            </a:pPr>
            <a:r>
              <a:rPr lang="en-IN" sz="1800" b="1" dirty="0">
                <a:effectLst/>
                <a:latin typeface="Arial" panose="020B0604020202020204" pitchFamily="34" charset="0"/>
                <a:ea typeface="Calibri" panose="020F0502020204030204" pitchFamily="34" charset="0"/>
                <a:cs typeface="Times New Roman" panose="02020603050405020304" pitchFamily="18" charset="0"/>
              </a:rPr>
              <a:t> </a:t>
            </a:r>
            <a:r>
              <a:rPr lang="en-US" sz="1800" dirty="0">
                <a:effectLst/>
                <a:latin typeface="Arial" panose="020B0604020202020204" pitchFamily="34" charset="0"/>
                <a:ea typeface="Calibri" panose="020F0502020204030204" pitchFamily="34" charset="0"/>
                <a:cs typeface="Times New Roman" panose="02020603050405020304" pitchFamily="18" charset="0"/>
              </a:rPr>
              <a:t>In today’s world, owning to the heavy workload on the police officers and court judges , they are having a huge amount of stress in their lives. With the presence of so much of paperwork in and around them, they are not able to decrease their workload. we aim to develop an application that would enable them to reduce paperwork and increase the efficiency in managing the data.</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0"/>
              </a:spcAft>
            </a:pPr>
            <a:r>
              <a:rPr lang="en-US" sz="1800" dirty="0">
                <a:effectLst/>
                <a:latin typeface="Arial" panose="020B0604020202020204" pitchFamily="34" charset="0"/>
                <a:ea typeface="Calibri" panose="020F0502020204030204" pitchFamily="34" charset="0"/>
                <a:cs typeface="Times New Roman" panose="02020603050405020304" pitchFamily="18" charset="0"/>
              </a:rPr>
              <a:t>The scope is to enable a user-friendly platform to store and retrieve the criminal records with least efforts.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15000"/>
              </a:lnSpc>
              <a:spcBef>
                <a:spcPts val="0"/>
              </a:spcBef>
              <a:spcAft>
                <a:spcPts val="1000"/>
              </a:spcAft>
            </a:pPr>
            <a:r>
              <a:rPr lang="en-US" sz="1800" dirty="0">
                <a:effectLst/>
                <a:latin typeface="Arial" panose="020B0604020202020204" pitchFamily="34" charset="0"/>
                <a:ea typeface="Calibri" panose="020F0502020204030204" pitchFamily="34" charset="0"/>
                <a:cs typeface="Times New Roman" panose="02020603050405020304" pitchFamily="18" charset="0"/>
              </a:rPr>
              <a:t> </a:t>
            </a:r>
            <a:endParaRPr lang="en-US" dirty="0"/>
          </a:p>
        </p:txBody>
      </p:sp>
    </p:spTree>
    <p:extLst>
      <p:ext uri="{BB962C8B-B14F-4D97-AF65-F5344CB8AC3E}">
        <p14:creationId xmlns:p14="http://schemas.microsoft.com/office/powerpoint/2010/main" val="1075159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654C6-0B23-477B-8E0F-3C9FE4B5E576}"/>
              </a:ext>
            </a:extLst>
          </p:cNvPr>
          <p:cNvSpPr>
            <a:spLocks noGrp="1"/>
          </p:cNvSpPr>
          <p:nvPr>
            <p:ph type="title"/>
          </p:nvPr>
        </p:nvSpPr>
        <p:spPr>
          <a:xfrm>
            <a:off x="549675" y="648233"/>
            <a:ext cx="6073066" cy="1908699"/>
          </a:xfrm>
        </p:spPr>
        <p:txBody>
          <a:bodyPr>
            <a:normAutofit fontScale="90000"/>
          </a:bodyPr>
          <a:lstStyle/>
          <a:p>
            <a:r>
              <a:rPr lang="en-IN" sz="4000" dirty="0">
                <a:effectLst/>
                <a:latin typeface="Arial" panose="020B0604020202020204" pitchFamily="34" charset="0"/>
                <a:ea typeface="Calibri" panose="020F0502020204030204" pitchFamily="34" charset="0"/>
                <a:cs typeface="Times New Roman" panose="02020603050405020304" pitchFamily="18" charset="0"/>
              </a:rPr>
              <a:t>OVERALL DESCRIPTION</a:t>
            </a:r>
            <a:br>
              <a:rPr lang="en-US" sz="1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A668F00B-0DD1-4E35-86BF-0342B3899926}"/>
              </a:ext>
            </a:extLst>
          </p:cNvPr>
          <p:cNvSpPr>
            <a:spLocks noGrp="1"/>
          </p:cNvSpPr>
          <p:nvPr>
            <p:ph idx="1"/>
          </p:nvPr>
        </p:nvSpPr>
        <p:spPr/>
        <p:txBody>
          <a:bodyPr/>
          <a:lstStyle/>
          <a:p>
            <a:pPr marL="342900" marR="0" lvl="0" indent="-342900">
              <a:lnSpc>
                <a:spcPct val="115000"/>
              </a:lnSpc>
              <a:spcBef>
                <a:spcPts val="0"/>
              </a:spcBef>
              <a:spcAft>
                <a:spcPts val="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A web based front end for Judge registration by entering Judge details including the id, name, password, case number, hearing status, email and hearing date.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A web based front end for searching, adding, deleting  the criminal and traffic records by admin and police with criminal id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A web based front end for logging in and seeing his allotted case, status and hearing date.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A web based front end for police registration by entering police details including the id, name, password, address, phone number, email.</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A relational database schema to store, retrieve and update the data in an efficient way.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515757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74265-3FCB-4173-B36B-8E13F2E5598C}"/>
              </a:ext>
            </a:extLst>
          </p:cNvPr>
          <p:cNvSpPr>
            <a:spLocks noGrp="1"/>
          </p:cNvSpPr>
          <p:nvPr>
            <p:ph type="title"/>
          </p:nvPr>
        </p:nvSpPr>
        <p:spPr>
          <a:xfrm>
            <a:off x="780497" y="733559"/>
            <a:ext cx="4270897" cy="1121876"/>
          </a:xfrm>
        </p:spPr>
        <p:txBody>
          <a:bodyPr/>
          <a:lstStyle/>
          <a:p>
            <a:r>
              <a:rPr lang="en-US" dirty="0"/>
              <a:t>Modules used</a:t>
            </a:r>
          </a:p>
        </p:txBody>
      </p:sp>
      <p:sp>
        <p:nvSpPr>
          <p:cNvPr id="3" name="Content Placeholder 2">
            <a:extLst>
              <a:ext uri="{FF2B5EF4-FFF2-40B4-BE49-F238E27FC236}">
                <a16:creationId xmlns:a16="http://schemas.microsoft.com/office/drawing/2014/main" id="{7F86CE76-9321-42DB-B337-03B7AE370AF4}"/>
              </a:ext>
            </a:extLst>
          </p:cNvPr>
          <p:cNvSpPr>
            <a:spLocks noGrp="1"/>
          </p:cNvSpPr>
          <p:nvPr>
            <p:ph idx="1"/>
          </p:nvPr>
        </p:nvSpPr>
        <p:spPr/>
        <p:txBody>
          <a:bodyPr/>
          <a:lstStyle/>
          <a:p>
            <a:pPr marL="342900" indent="-342900">
              <a:lnSpc>
                <a:spcPct val="115000"/>
              </a:lnSpc>
              <a:spcBef>
                <a:spcPts val="0"/>
              </a:spcBef>
              <a:spcAft>
                <a:spcPts val="0"/>
              </a:spcAft>
              <a:buFont typeface="Symbol" panose="05050102010706020507" pitchFamily="18" charset="2"/>
              <a:buChar char=""/>
            </a:pPr>
            <a:r>
              <a:rPr lang="en-IN" sz="1800" dirty="0">
                <a:latin typeface="Arial" panose="020B0604020202020204" pitchFamily="34" charset="0"/>
                <a:ea typeface="Calibri" panose="020F0502020204030204" pitchFamily="34" charset="0"/>
                <a:cs typeface="Times New Roman" panose="02020603050405020304" pitchFamily="18" charset="0"/>
              </a:rPr>
              <a:t>There are three modules namely Admin, Police, Judge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Admin can add police and judge.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Admin can insert, delete criminal records and judges hearing schedule and status.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Police can login using credentials provided by Admin.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Police can search, add and insert criminal and traffic records.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Judge can login using credentials provided by Admin.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15000"/>
              </a:lnSpc>
              <a:spcBef>
                <a:spcPts val="0"/>
              </a:spcBef>
              <a:spcAft>
                <a:spcPts val="1000"/>
              </a:spcAft>
              <a:buFont typeface="Symbol" panose="05050102010706020507" pitchFamily="18" charset="2"/>
              <a:buChar char=""/>
            </a:pPr>
            <a:r>
              <a:rPr lang="en-IN" sz="1800" dirty="0">
                <a:effectLst/>
                <a:latin typeface="Arial" panose="020B0604020202020204" pitchFamily="34" charset="0"/>
                <a:ea typeface="Calibri" panose="020F0502020204030204" pitchFamily="34" charset="0"/>
                <a:cs typeface="Times New Roman" panose="02020603050405020304" pitchFamily="18" charset="0"/>
              </a:rPr>
              <a:t>Judge can see the case allotted , status and hearing time of the allotted case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993788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50540-C8ED-47B9-9441-C5936943709C}"/>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5A0AB335-7F2A-4146-B73E-7A94B00C5F30}"/>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EB909EA1-B00C-4F65-876D-601FF25231E0}"/>
              </a:ext>
            </a:extLst>
          </p:cNvPr>
          <p:cNvPicPr>
            <a:picLocks noChangeAspect="1"/>
          </p:cNvPicPr>
          <p:nvPr/>
        </p:nvPicPr>
        <p:blipFill>
          <a:blip r:embed="rId2"/>
          <a:stretch>
            <a:fillRect/>
          </a:stretch>
        </p:blipFill>
        <p:spPr>
          <a:xfrm>
            <a:off x="133548" y="489003"/>
            <a:ext cx="11924904" cy="5879993"/>
          </a:xfrm>
          <a:prstGeom prst="rect">
            <a:avLst/>
          </a:prstGeom>
        </p:spPr>
      </p:pic>
    </p:spTree>
    <p:extLst>
      <p:ext uri="{BB962C8B-B14F-4D97-AF65-F5344CB8AC3E}">
        <p14:creationId xmlns:p14="http://schemas.microsoft.com/office/powerpoint/2010/main" val="41201083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684FBC-BA6D-4DAD-A5C6-EE789D01EE1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5B2B4EAB-0131-49B1-BD2C-6E332A698A75}"/>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9E07F94C-9F7C-4FC3-B7B0-7C823577D11E}"/>
              </a:ext>
            </a:extLst>
          </p:cNvPr>
          <p:cNvPicPr>
            <a:picLocks noChangeAspect="1"/>
          </p:cNvPicPr>
          <p:nvPr/>
        </p:nvPicPr>
        <p:blipFill>
          <a:blip r:embed="rId2"/>
          <a:stretch>
            <a:fillRect/>
          </a:stretch>
        </p:blipFill>
        <p:spPr>
          <a:xfrm>
            <a:off x="43362" y="426814"/>
            <a:ext cx="12105276" cy="6004372"/>
          </a:xfrm>
          <a:prstGeom prst="rect">
            <a:avLst/>
          </a:prstGeom>
        </p:spPr>
      </p:pic>
    </p:spTree>
    <p:extLst>
      <p:ext uri="{BB962C8B-B14F-4D97-AF65-F5344CB8AC3E}">
        <p14:creationId xmlns:p14="http://schemas.microsoft.com/office/powerpoint/2010/main" val="192735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161C1-B06C-408C-93CB-A0A32EAC2AE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A1A7B41F-583A-45C5-9993-F2E1F73377D0}"/>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6C5B7BF2-02CF-40A5-86C5-A27B70A1F452}"/>
              </a:ext>
            </a:extLst>
          </p:cNvPr>
          <p:cNvPicPr>
            <a:picLocks noChangeAspect="1"/>
          </p:cNvPicPr>
          <p:nvPr/>
        </p:nvPicPr>
        <p:blipFill>
          <a:blip r:embed="rId2"/>
          <a:stretch>
            <a:fillRect/>
          </a:stretch>
        </p:blipFill>
        <p:spPr>
          <a:xfrm>
            <a:off x="0" y="428042"/>
            <a:ext cx="12192000" cy="6001916"/>
          </a:xfrm>
          <a:prstGeom prst="rect">
            <a:avLst/>
          </a:prstGeom>
        </p:spPr>
      </p:pic>
    </p:spTree>
    <p:extLst>
      <p:ext uri="{BB962C8B-B14F-4D97-AF65-F5344CB8AC3E}">
        <p14:creationId xmlns:p14="http://schemas.microsoft.com/office/powerpoint/2010/main" val="842298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9595C-1BF5-4F11-96C7-120558CA87CC}"/>
              </a:ext>
            </a:extLst>
          </p:cNvPr>
          <p:cNvSpPr>
            <a:spLocks noGrp="1"/>
          </p:cNvSpPr>
          <p:nvPr>
            <p:ph type="title"/>
          </p:nvPr>
        </p:nvSpPr>
        <p:spPr/>
        <p:txBody>
          <a:bodyPr>
            <a:normAutofit/>
          </a:bodyPr>
          <a:lstStyle/>
          <a:p>
            <a:r>
              <a:rPr lang="en-US" dirty="0"/>
              <a:t>ER diagram </a:t>
            </a:r>
          </a:p>
        </p:txBody>
      </p:sp>
      <p:pic>
        <p:nvPicPr>
          <p:cNvPr id="5" name="Content Placeholder 4">
            <a:extLst>
              <a:ext uri="{FF2B5EF4-FFF2-40B4-BE49-F238E27FC236}">
                <a16:creationId xmlns:a16="http://schemas.microsoft.com/office/drawing/2014/main" id="{46C6A222-ECE3-4AAE-A80C-05F0468062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23181" y="2188344"/>
            <a:ext cx="7210932" cy="4463013"/>
          </a:xfrm>
        </p:spPr>
      </p:pic>
    </p:spTree>
    <p:extLst>
      <p:ext uri="{BB962C8B-B14F-4D97-AF65-F5344CB8AC3E}">
        <p14:creationId xmlns:p14="http://schemas.microsoft.com/office/powerpoint/2010/main" val="747682151"/>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62</TotalTime>
  <Words>372</Words>
  <Application>Microsoft Office PowerPoint</Application>
  <PresentationFormat>Widescreen</PresentationFormat>
  <Paragraphs>27</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Garamond</vt:lpstr>
      <vt:lpstr>Symbol</vt:lpstr>
      <vt:lpstr>Organic</vt:lpstr>
      <vt:lpstr>Criminal records with hearing schedules,  status and judges allotted with judgement</vt:lpstr>
      <vt:lpstr>Introduction </vt:lpstr>
      <vt:lpstr>Purpose </vt:lpstr>
      <vt:lpstr>OVERALL DESCRIPTION </vt:lpstr>
      <vt:lpstr>Modules used</vt:lpstr>
      <vt:lpstr>PowerPoint Presentation</vt:lpstr>
      <vt:lpstr>PowerPoint Presentation</vt:lpstr>
      <vt:lpstr>PowerPoint Presentation</vt:lpstr>
      <vt:lpstr>ER diagram </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Criminal records with hearing schedules,  status and judges allotted with judgement</dc:title>
  <dc:creator>Rayapur Pradham</dc:creator>
  <cp:lastModifiedBy>Rayapur Pradham</cp:lastModifiedBy>
  <cp:revision>1</cp:revision>
  <dcterms:created xsi:type="dcterms:W3CDTF">2021-11-15T04:29:32Z</dcterms:created>
  <dcterms:modified xsi:type="dcterms:W3CDTF">2021-11-15T14:51:19Z</dcterms:modified>
</cp:coreProperties>
</file>

<file path=docProps/thumbnail.jpeg>
</file>